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59872"/>
  </p:normalViewPr>
  <p:slideViewPr>
    <p:cSldViewPr snapToGrid="0" snapToObjects="1">
      <p:cViewPr varScale="1">
        <p:scale>
          <a:sx n="35" d="100"/>
          <a:sy n="35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B94E-B195-0940-858C-B8B5A04F965B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08B1-F6C6-574B-9F1C-504E895C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</a:t>
            </a:r>
            <a:r>
              <a:rPr lang="en-US" dirty="0" smtClean="0"/>
              <a:t>Hi I’m ________</a:t>
            </a:r>
            <a:r>
              <a:rPr lang="en-US" baseline="0" dirty="0" smtClean="0"/>
              <a:t> and I am here to tell you about why healthy food is beneficial. </a:t>
            </a:r>
          </a:p>
          <a:p>
            <a:endParaRPr lang="en-US" baseline="0" dirty="0" smtClean="0"/>
          </a:p>
          <a:p>
            <a:r>
              <a:rPr lang="en-US" dirty="0" smtClean="0"/>
              <a:t>Read</a:t>
            </a:r>
            <a:r>
              <a:rPr lang="en-US" baseline="0" dirty="0" smtClean="0"/>
              <a:t> title: I Love Healthy Food.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1: You Should,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Did</a:t>
            </a:r>
            <a:r>
              <a:rPr lang="en-US" baseline="0" dirty="0" smtClean="0"/>
              <a:t> you know that eating healthy food such as fruits and vegetables is good for you?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1: Well, one benefit of eating healthy food is that it leads to a happier life. When you are healthy you are happier.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2:Another benefit of eating healthy food is that it helps you think and learn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Like</a:t>
            </a:r>
            <a:r>
              <a:rPr lang="en-US" baseline="0" dirty="0" smtClean="0"/>
              <a:t> I said, one reason to eat healthy food is that it leads to a happier life.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1: For example, when you eat junk food, it makes your body unhealthy. When your body is not healthy, you get sick a lot, which is not fun.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2: Additionally, when your body is healthy you don’t get sick and you have more energy and time to have fun.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Another </a:t>
            </a:r>
            <a:r>
              <a:rPr lang="en-US" baseline="0" dirty="0" smtClean="0"/>
              <a:t>reason to eat healthy food is that it helps you think and learn better at school.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Click 1: For example, healthy foods such as fruits and vegetables provide more vitamins and nutrition for your body.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Click 2: Furthermore, the nutrients from healthy food give you energy to think, learn, and be active. Healthy food is good fuel for your body.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This is an informational</a:t>
            </a:r>
            <a:r>
              <a:rPr lang="en-US" baseline="0" dirty="0" smtClean="0"/>
              <a:t> video that provides additional information about the benefits of eating healthy foods.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Show students the video by clicking on the image or the link</a:t>
            </a:r>
            <a:r>
              <a:rPr lang="is-IS" baseline="0" dirty="0" smtClean="0"/>
              <a:t>. The clip is 5 minutes long. You may want to stop the video midway to save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Here</a:t>
            </a:r>
            <a:r>
              <a:rPr lang="en-US" baseline="0" dirty="0" smtClean="0"/>
              <a:t> are some key ideas from the video that tell us why healthy food is beneficial.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Click 1: </a:t>
            </a:r>
            <a:r>
              <a:rPr lang="en-US" dirty="0" smtClean="0"/>
              <a:t>Pizza and other unhealthy foods aren’t good for you. They can make you tired and don</a:t>
            </a:r>
            <a:r>
              <a:rPr lang="uk-UA" dirty="0" smtClean="0"/>
              <a:t>’</a:t>
            </a:r>
            <a:r>
              <a:rPr lang="en-US" dirty="0" smtClean="0"/>
              <a:t>t contain the nutrients your body needs.</a:t>
            </a:r>
          </a:p>
          <a:p>
            <a:endParaRPr lang="en-US" dirty="0" smtClean="0"/>
          </a:p>
          <a:p>
            <a:r>
              <a:rPr lang="en-US" baseline="0" dirty="0" smtClean="0"/>
              <a:t>Click 2: </a:t>
            </a:r>
            <a:r>
              <a:rPr lang="en-US" dirty="0" smtClean="0"/>
              <a:t>It is much better to eat fruits and vegetables because they are full of vitamins and other nutrients that your body needs to stay healthy, strong, and active.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I love healthy food, and you should too!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Click 1: </a:t>
            </a:r>
            <a:r>
              <a:rPr lang="en-US" sz="1200" dirty="0" smtClean="0"/>
              <a:t>Healthy foods such as fruits and vegetables are beneficial because they help keep you happy, healthy, and strong. Start now! Eat a rainbow everyday!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08B1-F6C6-574B-9F1C-504E895CBF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0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D1BD-9F2C-084F-B81C-CC415CBA6A6F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2CDC-5F9D-2F45-AD4B-DF5D45530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sh_XGKJ-Q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97" y="0"/>
            <a:ext cx="5863318" cy="5863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6" y="1232978"/>
            <a:ext cx="7772400" cy="233430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+mn-lt"/>
              </a:rPr>
              <a:t>I Love </a:t>
            </a:r>
            <a:br>
              <a:rPr lang="en-US" sz="8000" b="1" dirty="0" smtClean="0">
                <a:latin typeface="+mn-lt"/>
              </a:rPr>
            </a:br>
            <a:r>
              <a:rPr lang="en-US" sz="8000" b="1" dirty="0" smtClean="0">
                <a:latin typeface="+mn-lt"/>
              </a:rPr>
              <a:t>Healthy Food</a:t>
            </a:r>
            <a:endParaRPr lang="en-US" sz="8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6" y="5612327"/>
            <a:ext cx="7336973" cy="11579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Presented by: _____________________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0856" y="3567284"/>
            <a:ext cx="7772400" cy="999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You Should, Too!</a:t>
            </a:r>
            <a:endParaRPr lang="en-US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5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775"/>
            <a:ext cx="7886700" cy="1325563"/>
          </a:xfrm>
        </p:spPr>
        <p:txBody>
          <a:bodyPr/>
          <a:lstStyle/>
          <a:p>
            <a:r>
              <a:rPr lang="en-US" b="1" dirty="0" smtClean="0"/>
              <a:t>Claim: Healthy food is beneficial!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1" y="1302997"/>
            <a:ext cx="3868340" cy="92585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R</a:t>
            </a:r>
            <a:r>
              <a:rPr lang="en-US" sz="2600" smtClean="0">
                <a:solidFill>
                  <a:srgbClr val="0070C0"/>
                </a:solidFill>
              </a:rPr>
              <a:t>eason </a:t>
            </a:r>
            <a:r>
              <a:rPr lang="en-US" sz="2600" dirty="0">
                <a:solidFill>
                  <a:srgbClr val="0070C0"/>
                </a:solidFill>
              </a:rPr>
              <a:t>1: </a:t>
            </a:r>
            <a:r>
              <a:rPr lang="en-US" sz="2600" b="0" dirty="0"/>
              <a:t>Eating healthy </a:t>
            </a:r>
            <a:r>
              <a:rPr lang="en-US" sz="2600" b="0" dirty="0" smtClean="0"/>
              <a:t>food </a:t>
            </a:r>
            <a:r>
              <a:rPr lang="en-US" sz="2600" b="0" dirty="0"/>
              <a:t>leads to a happier life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09434"/>
            <a:ext cx="3615191" cy="30758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7031" y="1302997"/>
            <a:ext cx="3887391" cy="117701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Reason 2: </a:t>
            </a:r>
            <a:r>
              <a:rPr lang="en-US" sz="2600" b="0" dirty="0"/>
              <a:t>Eating healthy </a:t>
            </a:r>
            <a:r>
              <a:rPr lang="en-US" sz="2600" b="0" dirty="0" smtClean="0"/>
              <a:t>food </a:t>
            </a:r>
            <a:r>
              <a:rPr lang="en-US" sz="2600" b="0" dirty="0"/>
              <a:t>helps you think and learn better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3657"/>
            <a:ext cx="3289555" cy="3071647"/>
          </a:xfrm>
        </p:spPr>
      </p:pic>
    </p:spTree>
    <p:extLst>
      <p:ext uri="{BB962C8B-B14F-4D97-AF65-F5344CB8AC3E}">
        <p14:creationId xmlns:p14="http://schemas.microsoft.com/office/powerpoint/2010/main" val="1713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8536" y="304800"/>
            <a:ext cx="8264978" cy="13858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Reason 1: </a:t>
            </a:r>
            <a:r>
              <a:rPr lang="en-US" b="1" dirty="0"/>
              <a:t>Eating healthy </a:t>
            </a:r>
            <a:r>
              <a:rPr lang="en-US" b="1" dirty="0" smtClean="0"/>
              <a:t>food helps you to be happy.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4478" y="1785255"/>
            <a:ext cx="4552950" cy="4397829"/>
          </a:xfrm>
        </p:spPr>
        <p:txBody>
          <a:bodyPr>
            <a:normAutofit fontScale="92500"/>
          </a:bodyPr>
          <a:lstStyle/>
          <a:p>
            <a:endParaRPr lang="en-US" sz="1500" dirty="0" smtClean="0"/>
          </a:p>
          <a:p>
            <a:r>
              <a:rPr lang="en-US" sz="3600" dirty="0" smtClean="0"/>
              <a:t>When your body is not healthy you get sick a lot, which is not fun.</a:t>
            </a:r>
          </a:p>
          <a:p>
            <a:endParaRPr lang="en-US" sz="2200" dirty="0" smtClean="0"/>
          </a:p>
          <a:p>
            <a:r>
              <a:rPr lang="en-US" sz="3600" dirty="0" smtClean="0"/>
              <a:t>When your body is healthy you don’t get sick and you have more time to have fun.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4201884"/>
            <a:ext cx="3042334" cy="2198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1328055"/>
            <a:ext cx="3015940" cy="26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2707" y="617082"/>
            <a:ext cx="6294664" cy="13858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Reason 2: </a:t>
            </a:r>
            <a:r>
              <a:rPr lang="en-US" b="1" dirty="0"/>
              <a:t>Eating healthy </a:t>
            </a:r>
            <a:r>
              <a:rPr lang="en-US" b="1" dirty="0" smtClean="0"/>
              <a:t>food helps </a:t>
            </a:r>
            <a:r>
              <a:rPr lang="en-US" b="1" dirty="0"/>
              <a:t>you think and learn better.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2707" y="2275717"/>
            <a:ext cx="5010150" cy="4397829"/>
          </a:xfrm>
        </p:spPr>
        <p:txBody>
          <a:bodyPr>
            <a:normAutofit lnSpcReduction="10000"/>
          </a:bodyPr>
          <a:lstStyle/>
          <a:p>
            <a:endParaRPr lang="en-US" sz="1500" dirty="0" smtClean="0"/>
          </a:p>
          <a:p>
            <a:r>
              <a:rPr lang="en-US" sz="3600" dirty="0" smtClean="0"/>
              <a:t>Healthy foods have more vitamins and nutrition for your body.</a:t>
            </a:r>
          </a:p>
          <a:p>
            <a:endParaRPr lang="en-US" sz="2000" dirty="0" smtClean="0"/>
          </a:p>
          <a:p>
            <a:r>
              <a:rPr lang="en-US" sz="3600" dirty="0" smtClean="0"/>
              <a:t>The nutrients from healthy food give you energy to think and be active.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22" y="997744"/>
            <a:ext cx="2536371" cy="3187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89" y="4474632"/>
            <a:ext cx="2736239" cy="19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Video About Healthy Food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4415"/>
            <a:ext cx="7855270" cy="3253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8650" y="5811269"/>
            <a:ext cx="78552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u="sng" dirty="0" smtClean="0">
                <a:solidFill>
                  <a:srgbClr val="386EFF"/>
                </a:solidFill>
                <a:latin typeface="Helvetica" charset="0"/>
                <a:hlinkClick r:id="rId3"/>
              </a:rPr>
              <a:t>https://</a:t>
            </a:r>
            <a:r>
              <a:rPr lang="en-US" sz="2600" u="sng" dirty="0" err="1" smtClean="0">
                <a:solidFill>
                  <a:srgbClr val="386EFF"/>
                </a:solidFill>
                <a:latin typeface="Helvetica" charset="0"/>
                <a:hlinkClick r:id="rId3"/>
              </a:rPr>
              <a:t>www.youtube.com</a:t>
            </a:r>
            <a:r>
              <a:rPr lang="en-US" sz="2600" u="sng" dirty="0" smtClean="0">
                <a:solidFill>
                  <a:srgbClr val="386EFF"/>
                </a:solidFill>
                <a:latin typeface="Helvetica" charset="0"/>
                <a:hlinkClick r:id="rId3"/>
              </a:rPr>
              <a:t>/</a:t>
            </a:r>
            <a:r>
              <a:rPr lang="en-US" sz="2600" u="sng" dirty="0" err="1" smtClean="0">
                <a:solidFill>
                  <a:srgbClr val="386EFF"/>
                </a:solidFill>
                <a:latin typeface="Helvetica" charset="0"/>
                <a:hlinkClick r:id="rId3"/>
              </a:rPr>
              <a:t>watch?v</a:t>
            </a:r>
            <a:r>
              <a:rPr lang="en-US" sz="2600" u="sng" dirty="0" smtClean="0">
                <a:solidFill>
                  <a:srgbClr val="386EFF"/>
                </a:solidFill>
                <a:latin typeface="Helvetica" charset="0"/>
                <a:hlinkClick r:id="rId3"/>
              </a:rPr>
              <a:t>=u1sh_XGKJ-Q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90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Key Ideas From the Video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51" y="1325563"/>
            <a:ext cx="4217132" cy="5258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Pizza and other unhealthy foods aren’t good for you. They can make you tired and don</a:t>
            </a:r>
            <a:r>
              <a:rPr lang="uk-UA" dirty="0" smtClean="0"/>
              <a:t>’</a:t>
            </a:r>
            <a:r>
              <a:rPr lang="en-US" dirty="0" smtClean="0"/>
              <a:t>t contain the nutrients your body needs.</a:t>
            </a:r>
          </a:p>
          <a:p>
            <a:endParaRPr lang="en-US" sz="1500" dirty="0" smtClean="0"/>
          </a:p>
          <a:p>
            <a:r>
              <a:rPr lang="en-US" dirty="0" smtClean="0"/>
              <a:t>It is much better to eat fruits and vegetables because they are full of vitamins and other nutrients that your body needs to stay healthy, strong, and active.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69" y="3767329"/>
            <a:ext cx="3934665" cy="2528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67" y="1325563"/>
            <a:ext cx="3990067" cy="19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77" y="2495627"/>
            <a:ext cx="5606824" cy="39651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3118" y="281068"/>
            <a:ext cx="5652407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118" y="1101578"/>
            <a:ext cx="8319407" cy="133553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Healthy foods such as fruits and vegetables are beneficial because they help keep you happy, healthy, and strong. Start now! Eat a rainbow everyday!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94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8" y="1610140"/>
            <a:ext cx="5247860" cy="524786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2802" y="550900"/>
            <a:ext cx="4493669" cy="1154044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Questions?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450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670</Words>
  <Application>Microsoft Macintosh PowerPoint</Application>
  <PresentationFormat>Letter Paper (8.5x11 in)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Helvetica</vt:lpstr>
      <vt:lpstr>Arial</vt:lpstr>
      <vt:lpstr>Office Theme</vt:lpstr>
      <vt:lpstr>I Love  Healthy Food</vt:lpstr>
      <vt:lpstr>Claim: Healthy food is beneficial!</vt:lpstr>
      <vt:lpstr>Reason 1: Eating healthy food helps you to be happy.</vt:lpstr>
      <vt:lpstr>Reason 2: Eating healthy food helps you think and learn better.</vt:lpstr>
      <vt:lpstr>Informational Video About Healthy Food</vt:lpstr>
      <vt:lpstr>Key Ideas From the Video</vt:lpstr>
      <vt:lpstr>Conclusion</vt:lpstr>
      <vt:lpstr>Questions?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Love Healthy Food!</dc:title>
  <dc:creator>Staine, Michelle</dc:creator>
  <cp:lastModifiedBy>Staine, Michelle</cp:lastModifiedBy>
  <cp:revision>17</cp:revision>
  <dcterms:created xsi:type="dcterms:W3CDTF">2016-11-08T21:46:10Z</dcterms:created>
  <dcterms:modified xsi:type="dcterms:W3CDTF">2016-11-10T18:44:46Z</dcterms:modified>
</cp:coreProperties>
</file>